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58" r:id="rId6"/>
    <p:sldId id="259" r:id="rId7"/>
    <p:sldId id="261" r:id="rId8"/>
    <p:sldId id="265" r:id="rId9"/>
    <p:sldId id="264" r:id="rId10"/>
    <p:sldId id="262" r:id="rId11"/>
    <p:sldId id="267" r:id="rId12"/>
    <p:sldId id="269" r:id="rId13"/>
    <p:sldId id="263" r:id="rId14"/>
    <p:sldId id="270" r:id="rId15"/>
    <p:sldId id="271" r:id="rId16"/>
    <p:sldId id="272" r:id="rId17"/>
    <p:sldId id="273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D48645-FDB1-434E-99C0-4F3F7934DFC2}">
          <p14:sldIdLst>
            <p14:sldId id="256"/>
            <p14:sldId id="274"/>
            <p14:sldId id="275"/>
            <p14:sldId id="276"/>
            <p14:sldId id="258"/>
            <p14:sldId id="259"/>
            <p14:sldId id="261"/>
            <p14:sldId id="265"/>
            <p14:sldId id="264"/>
            <p14:sldId id="262"/>
            <p14:sldId id="267"/>
            <p14:sldId id="269"/>
            <p14:sldId id="263"/>
            <p14:sldId id="270"/>
            <p14:sldId id="271"/>
            <p14:sldId id="272"/>
            <p14:sldId id="273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71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378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54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19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10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33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43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31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00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57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546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11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5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1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Initialisation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Convergence to </a:t>
            </a:r>
            <a:r>
              <a:rPr lang="fr-FR" dirty="0" err="1" smtClean="0"/>
              <a:t>concavities</a:t>
            </a:r>
            <a:r>
              <a:rPr lang="fr-FR" dirty="0" smtClean="0"/>
              <a:t> (1/2)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2575"/>
            <a:ext cx="4208941" cy="3157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59" y="2082575"/>
            <a:ext cx="4208941" cy="31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Convergence to </a:t>
            </a:r>
            <a:r>
              <a:rPr lang="fr-FR" dirty="0" err="1" smtClean="0"/>
              <a:t>concavities</a:t>
            </a:r>
            <a:r>
              <a:rPr lang="fr-FR" dirty="0" smtClean="0"/>
              <a:t> (2/2)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257"/>
            <a:ext cx="4454651" cy="3341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49" y="2166257"/>
            <a:ext cx="4454651" cy="33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6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Robustness</a:t>
            </a:r>
            <a:r>
              <a:rPr lang="fr-FR" dirty="0" smtClean="0"/>
              <a:t> to noise : GVF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salt&amp;pepper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96" y="2329678"/>
            <a:ext cx="4106404" cy="308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79"/>
            <a:ext cx="4106403" cy="308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93" y="2329678"/>
            <a:ext cx="4106403" cy="30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VFC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salt&amp;pepper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38" y="2055812"/>
            <a:ext cx="4614262" cy="3461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055812"/>
            <a:ext cx="4615544" cy="34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Robustness</a:t>
            </a:r>
            <a:r>
              <a:rPr lang="fr-FR" dirty="0"/>
              <a:t> to noise : GVF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additive </a:t>
            </a:r>
            <a:r>
              <a:rPr lang="fr-FR" dirty="0" err="1" smtClean="0"/>
              <a:t>gaussian</a:t>
            </a:r>
            <a:r>
              <a:rPr lang="fr-FR" dirty="0" smtClean="0"/>
              <a:t> noise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92" y="2335261"/>
            <a:ext cx="3968186" cy="2976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5" y="2335264"/>
            <a:ext cx="3968186" cy="2976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07" y="2335261"/>
            <a:ext cx="3968185" cy="297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VFC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gaussian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57" y="2333611"/>
            <a:ext cx="3970388" cy="2978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8" y="2333611"/>
            <a:ext cx="3970388" cy="29786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43" y="2333611"/>
            <a:ext cx="3970388" cy="29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impact of the </a:t>
            </a:r>
            <a:r>
              <a:rPr lang="fr-FR" dirty="0" err="1" smtClean="0"/>
              <a:t>kernel</a:t>
            </a:r>
            <a:r>
              <a:rPr lang="fr-FR" dirty="0" smtClean="0"/>
              <a:t> radius ?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2204316"/>
            <a:ext cx="4766674" cy="3575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4316"/>
            <a:ext cx="4766674" cy="35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504683" cy="4504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342865"/>
            <a:ext cx="534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Capture range </a:t>
            </a:r>
            <a:r>
              <a:rPr lang="fr-FR" dirty="0" err="1" smtClean="0"/>
              <a:t>definition</a:t>
            </a:r>
            <a:r>
              <a:rPr lang="fr-FR" dirty="0" smtClean="0"/>
              <a:t> has been </a:t>
            </a:r>
            <a:r>
              <a:rPr lang="fr-FR" dirty="0" err="1" smtClean="0"/>
              <a:t>improves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Concavities</a:t>
            </a:r>
            <a:r>
              <a:rPr lang="fr-FR" dirty="0" smtClean="0"/>
              <a:t> converge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conserved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computational</a:t>
            </a:r>
            <a:r>
              <a:rPr lang="fr-FR" dirty="0" smtClean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robustness</a:t>
            </a:r>
            <a:r>
              <a:rPr lang="fr-FR" dirty="0" smtClean="0"/>
              <a:t> to noise </a:t>
            </a:r>
            <a:r>
              <a:rPr lang="fr-FR" dirty="0" err="1" smtClean="0"/>
              <a:t>compared</a:t>
            </a:r>
            <a:r>
              <a:rPr lang="fr-FR" dirty="0" smtClean="0"/>
              <a:t> to GVF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127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2" y="1690688"/>
            <a:ext cx="6004578" cy="4504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0" y="3342865"/>
            <a:ext cx="534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Capture range </a:t>
            </a:r>
            <a:r>
              <a:rPr lang="fr-FR" dirty="0" err="1" smtClean="0"/>
              <a:t>definition</a:t>
            </a:r>
            <a:r>
              <a:rPr lang="fr-FR" dirty="0" smtClean="0"/>
              <a:t> has been </a:t>
            </a:r>
            <a:r>
              <a:rPr lang="fr-FR" dirty="0" err="1" smtClean="0"/>
              <a:t>improves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Concavities</a:t>
            </a:r>
            <a:r>
              <a:rPr lang="fr-FR" dirty="0" smtClean="0"/>
              <a:t> converge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conserved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computational</a:t>
            </a:r>
            <a:r>
              <a:rPr lang="fr-FR" dirty="0" smtClean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robustness</a:t>
            </a:r>
            <a:r>
              <a:rPr lang="fr-FR" dirty="0" smtClean="0"/>
              <a:t> to noise </a:t>
            </a:r>
            <a:r>
              <a:rPr lang="fr-FR" dirty="0" err="1" smtClean="0"/>
              <a:t>compared</a:t>
            </a:r>
            <a:r>
              <a:rPr lang="fr-FR" dirty="0" smtClean="0"/>
              <a:t> to GVF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55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379428" y="1930717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Goal</a:t>
            </a:r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4903977" y="2402735"/>
            <a:ext cx="2409802" cy="2276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402769" y="2874755"/>
            <a:ext cx="1427724" cy="137440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428527" y="2900513"/>
            <a:ext cx="1386461" cy="1332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7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2" y="1690688"/>
            <a:ext cx="6004578" cy="4504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3342865"/>
            <a:ext cx="534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Adaptative </a:t>
            </a:r>
            <a:r>
              <a:rPr lang="fr-FR" dirty="0" err="1" smtClean="0"/>
              <a:t>kernel</a:t>
            </a:r>
            <a:r>
              <a:rPr lang="fr-FR" dirty="0" smtClean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In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With</a:t>
            </a:r>
            <a:r>
              <a:rPr lang="fr-FR" dirty="0" smtClean="0"/>
              <a:t> respect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Multi-</a:t>
            </a:r>
            <a:r>
              <a:rPr lang="fr-FR" dirty="0" err="1" smtClean="0"/>
              <a:t>scale</a:t>
            </a:r>
            <a:r>
              <a:rPr lang="fr-FR" dirty="0" smtClean="0"/>
              <a:t> VFC to </a:t>
            </a:r>
            <a:r>
              <a:rPr lang="fr-FR" dirty="0" err="1" smtClean="0"/>
              <a:t>handle</a:t>
            </a:r>
            <a:r>
              <a:rPr lang="fr-FR" dirty="0" smtClean="0"/>
              <a:t>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592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– </a:t>
            </a:r>
            <a:r>
              <a:rPr lang="fr-FR" dirty="0" err="1" smtClean="0"/>
              <a:t>Energy</a:t>
            </a:r>
            <a:r>
              <a:rPr lang="fr-FR" dirty="0" smtClean="0"/>
              <a:t> minimisation</a:t>
            </a:r>
            <a:br>
              <a:rPr lang="fr-FR" dirty="0" smtClean="0"/>
            </a:b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838200" y="2407235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54770" y="2407235"/>
            <a:ext cx="0" cy="851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8" idx="4"/>
          </p:cNvCxnSpPr>
          <p:nvPr/>
        </p:nvCxnSpPr>
        <p:spPr>
          <a:xfrm flipV="1">
            <a:off x="2554770" y="4709631"/>
            <a:ext cx="0" cy="918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286412" y="4017649"/>
            <a:ext cx="98002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38200" y="4017650"/>
            <a:ext cx="913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823128" y="332566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18" y="2487483"/>
            <a:ext cx="3952875" cy="1485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11" y="3778198"/>
            <a:ext cx="38576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1879" y="2777800"/>
            <a:ext cx="2923504" cy="2318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Active contours – </a:t>
            </a:r>
            <a:r>
              <a:rPr lang="fr-FR" dirty="0" err="1"/>
              <a:t>Energy</a:t>
            </a:r>
            <a:r>
              <a:rPr lang="fr-FR" dirty="0"/>
              <a:t> minimisation</a:t>
            </a:r>
            <a:br>
              <a:rPr lang="fr-FR" dirty="0"/>
            </a:b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18" name="Oval 17"/>
          <p:cNvSpPr/>
          <p:nvPr/>
        </p:nvSpPr>
        <p:spPr>
          <a:xfrm>
            <a:off x="1751989" y="324491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>
            <a:endCxn id="3" idx="0"/>
          </p:cNvCxnSpPr>
          <p:nvPr/>
        </p:nvCxnSpPr>
        <p:spPr>
          <a:xfrm flipV="1">
            <a:off x="2483631" y="2777800"/>
            <a:ext cx="0" cy="4671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66894" y="4460341"/>
            <a:ext cx="248379" cy="6356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751989" y="4490745"/>
            <a:ext cx="275672" cy="605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44389" y="2876795"/>
            <a:ext cx="2529999" cy="219344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33" y="3382967"/>
            <a:ext cx="34004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Update </a:t>
            </a:r>
            <a:r>
              <a:rPr lang="fr-FR" dirty="0" err="1" smtClean="0"/>
              <a:t>scheme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5459" y="1893194"/>
                <a:ext cx="10658341" cy="34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𝑐𝑜𝑛𝑡𝑜𝑢𝑟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→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fr-FR" b="0" dirty="0" smtClean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Variation </a:t>
                </a:r>
                <a:r>
                  <a:rPr lang="fr-FR" dirty="0" err="1" smtClean="0"/>
                  <a:t>calculus</a:t>
                </a:r>
                <a:r>
                  <a:rPr lang="fr-FR" dirty="0" smtClean="0"/>
                  <a:t>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err="1" smtClean="0"/>
                  <a:t>Choice</a:t>
                </a:r>
                <a:r>
                  <a:rPr lang="fr-FR" dirty="0" smtClean="0"/>
                  <a:t> of an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law</a:t>
                </a:r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𝑑𝐶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fr-FR" b="0" dirty="0" smtClean="0"/>
                  <a:t> ( </a:t>
                </a:r>
                <a:r>
                  <a:rPr lang="fr-FR" b="0" dirty="0" err="1" smtClean="0"/>
                  <a:t>lagrangian</a:t>
                </a:r>
                <a:r>
                  <a:rPr lang="fr-FR" b="0" dirty="0" smtClean="0"/>
                  <a:t> </a:t>
                </a:r>
                <a:r>
                  <a:rPr lang="fr-FR" b="0" dirty="0" err="1" smtClean="0"/>
                  <a:t>evolution</a:t>
                </a:r>
                <a:r>
                  <a:rPr lang="fr-FR" b="0" dirty="0" smtClean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+ temporal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finite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differences</a:t>
                </a:r>
                <a:r>
                  <a:rPr lang="fr-FR" dirty="0" smtClean="0"/>
                  <a:t>) </a:t>
                </a:r>
                <a:r>
                  <a:rPr lang="fr-FR" dirty="0" smtClean="0">
                    <a:sym typeface="Wingdings" panose="05000000000000000000" pitchFamily="2" charset="2"/>
                  </a:rPr>
                  <a:t> update </a:t>
                </a:r>
                <a:r>
                  <a:rPr lang="fr-FR" dirty="0" err="1" smtClean="0">
                    <a:sym typeface="Wingdings" panose="05000000000000000000" pitchFamily="2" charset="2"/>
                  </a:rPr>
                  <a:t>scheme</a:t>
                </a:r>
                <a:r>
                  <a:rPr lang="fr-FR" dirty="0" smtClean="0"/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K penta-diagonal matrix </a:t>
                </a:r>
                <a:r>
                  <a:rPr lang="fr-FR" dirty="0" err="1" smtClean="0"/>
                  <a:t>computed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thanks</a:t>
                </a:r>
                <a:r>
                  <a:rPr lang="fr-FR" dirty="0" smtClean="0"/>
                  <a:t> to the 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FR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59" y="1893194"/>
                <a:ext cx="10658341" cy="3458319"/>
              </a:xfrm>
              <a:prstGeom prst="rect">
                <a:avLst/>
              </a:prstGeom>
              <a:blipFill rotWithShape="0">
                <a:blip r:embed="rId2"/>
                <a:stretch>
                  <a:fillRect l="-457" t="-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GVF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3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VFC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3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VFC2 -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7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Parametres</a:t>
            </a:r>
            <a:r>
              <a:rPr lang="fr-FR" dirty="0" smtClean="0"/>
              <a:t> de VFC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3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137</Words>
  <Application>Microsoft Office PowerPoint</Application>
  <PresentationFormat>Widescreen</PresentationFormat>
  <Paragraphs>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Active contours : Goal</vt:lpstr>
      <vt:lpstr>Active contours – Energy minimisation Internal energy</vt:lpstr>
      <vt:lpstr>Active contours – Energy minimisation External energy</vt:lpstr>
      <vt:lpstr>Active contours : Update scheme</vt:lpstr>
      <vt:lpstr>GVF - Nico</vt:lpstr>
      <vt:lpstr>VFC - Nico</vt:lpstr>
      <vt:lpstr>VFC2 - Nico</vt:lpstr>
      <vt:lpstr>Parametres de VFC - Nico</vt:lpstr>
      <vt:lpstr>Initialisation - Nico</vt:lpstr>
      <vt:lpstr>Convergence to concavities (1/2)</vt:lpstr>
      <vt:lpstr>Convergence to concavities (2/2)</vt:lpstr>
      <vt:lpstr>Robustness to noise : GVF with salt&amp;pepper noise</vt:lpstr>
      <vt:lpstr>Robustness to noise : VFC with salt&amp;pepper noise</vt:lpstr>
      <vt:lpstr>Robustness to noise : GVF with additive gaussian noise </vt:lpstr>
      <vt:lpstr>Robustness to noise : VFC with gaussian noise</vt:lpstr>
      <vt:lpstr>Robustness to noise : impact of the kernel radius ?</vt:lpstr>
      <vt:lpstr>Conclusion</vt:lpstr>
      <vt:lpstr>Conclusion</vt:lpstr>
      <vt:lpstr>Further work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athis</dc:creator>
  <cp:lastModifiedBy>athis</cp:lastModifiedBy>
  <cp:revision>18</cp:revision>
  <dcterms:created xsi:type="dcterms:W3CDTF">2014-12-02T09:04:27Z</dcterms:created>
  <dcterms:modified xsi:type="dcterms:W3CDTF">2014-12-02T20:10:16Z</dcterms:modified>
</cp:coreProperties>
</file>